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sage_share_of_web_brows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=""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 smtClean="0"/>
              <a:t>Плъгините и </a:t>
            </a:r>
            <a:r>
              <a:rPr lang="en-US" dirty="0" err="1" smtClean="0"/>
              <a:t>разширенията</a:t>
            </a:r>
            <a:r>
              <a:rPr lang="en-US" dirty="0" smtClean="0"/>
              <a:t> </a:t>
            </a:r>
            <a:r>
              <a:rPr lang="en-US" dirty="0" err="1" smtClean="0"/>
              <a:t>са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, </a:t>
            </a:r>
            <a:r>
              <a:rPr lang="en-US" dirty="0" err="1" smtClean="0"/>
              <a:t>който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стартита 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73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endParaRPr lang="bg-BG" sz="2800" dirty="0" smtClean="0"/>
          </a:p>
          <a:p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 </a:t>
            </a:r>
            <a:r>
              <a:rPr lang="bg-BG" sz="28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3DES (Triple Data Encryption Algorithm) </a:t>
            </a:r>
            <a:r>
              <a:rPr lang="bg-BG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dirty="0" smtClean="0"/>
              <a:t>DES (Data Encryption Standard)</a:t>
            </a:r>
          </a:p>
          <a:p>
            <a:pPr>
              <a:buNone/>
            </a:pP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анимация,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Според статистиката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 </a:t>
            </a:r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Pearl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5531</TotalTime>
  <Words>3533</Words>
  <Application>Microsoft Office PowerPoint</Application>
  <PresentationFormat>On-screen Show (4:3)</PresentationFormat>
  <Paragraphs>459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588</cp:revision>
  <dcterms:created xsi:type="dcterms:W3CDTF">2007-12-08T16:03:35Z</dcterms:created>
  <dcterms:modified xsi:type="dcterms:W3CDTF">2013-12-04T03:37:13Z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